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dc43eae25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dc43eae25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6f73a04f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6f73a04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dc43eae25_0_1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dc43eae2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dc43eae25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dc43eae2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dc43eae25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dc43eae2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dc43eae25_0_3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dc43eae2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6f73a04f_0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6f73a04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6f73a04f_0_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6f73a04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Tracker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Building your Sisel Business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490250" y="488250"/>
            <a:ext cx="8328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3 Top </a:t>
            </a:r>
            <a:r>
              <a:rPr lang="en" sz="3600"/>
              <a:t>Techniques</a:t>
            </a:r>
            <a:r>
              <a:rPr lang="en" sz="3600"/>
              <a:t> working Right Now</a:t>
            </a:r>
            <a:br>
              <a:rPr lang="en" sz="3600"/>
            </a:b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Do Daily Activities that Make Money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Train Activities that make Money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Build Tribes </a:t>
            </a:r>
            <a:r>
              <a:rPr lang="en" sz="3600"/>
              <a:t>Around</a:t>
            </a:r>
            <a:r>
              <a:rPr lang="en" sz="3600"/>
              <a:t> your Passions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I do to build my </a:t>
            </a:r>
            <a:r>
              <a:rPr lang="en"/>
              <a:t>business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60950" y="48155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 Debris from MLM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 this like Amway?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 </a:t>
            </a:r>
            <a:r>
              <a:rPr lang="en" sz="2400"/>
              <a:t>don't</a:t>
            </a:r>
            <a:r>
              <a:rPr lang="en" sz="2400"/>
              <a:t> want to bug my friends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 </a:t>
            </a:r>
            <a:r>
              <a:rPr lang="en" sz="2400"/>
              <a:t>don't</a:t>
            </a:r>
            <a:r>
              <a:rPr lang="en" sz="2400"/>
              <a:t> want to trick friends to come to an inhome meeting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 don't want to drag people to a hotel meeting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Fine, Don't Use it.. There are many other methods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Network Marketing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29025" y="2229825"/>
            <a:ext cx="6814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door to door is most effective we use 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home parties are most effective we use 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in homes are most effective we use 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print is most effective we use 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Expos are most effective we use 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36675" y="2229825"/>
            <a:ext cx="6814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audio cassettes came out we use them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fax machines came out we used them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kiosks are most effective we use 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generate Leads? Attraction/Direct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Facebook Messenger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Facebook Groups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Facebook Pages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Chat bots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 Lists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Google Ads</a:t>
            </a:r>
            <a:br>
              <a:rPr lang="en"/>
            </a:br>
            <a:br>
              <a:rPr lang="en"/>
            </a:br>
            <a:r>
              <a:rPr lang="en"/>
              <a:t>Links/CDs/USB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621825" y="1790500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Website/Blogging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Youtube/Facebook Ads/Linked In/Instagram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Youtube Channel/Community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Surveys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Work into daily activities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Friends and Family</a:t>
            </a:r>
            <a:br>
              <a:rPr lang="en"/>
            </a:br>
            <a:r>
              <a:rPr lang="en"/>
              <a:t>Asking for Referrals (or dig via existing people)</a:t>
            </a:r>
            <a:br>
              <a:rPr lang="en"/>
            </a:br>
            <a:br>
              <a:rPr lang="en"/>
            </a:br>
            <a:r>
              <a:rPr lang="en"/>
              <a:t>Text Messages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generate Leads? Attraction/Direct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Facebook Messenger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Facebook Groups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Facebook Pages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Chat bots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 Lists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Google Ads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621825" y="201552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Website/Blogging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Youtube/Facebook Ads/Linked In/Instagram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Youtube Channel/Community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Surveys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Work into daily activities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Friends and Family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Asking for Referrals (or dig deep)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460950" y="48155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Increase Production and Standards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with Small Steps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goals, watch training videos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Generate 10 Leads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 Ways Calls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Increase Standards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Generate 20 leads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Increase standards, ensure they are met, REPEAT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190475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Tribes around your passion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2725" y="204500"/>
            <a:ext cx="4300524" cy="20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2725" y="2501575"/>
            <a:ext cx="4366075" cy="2093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idx="4294967295" type="title"/>
          </p:nvPr>
        </p:nvSpPr>
        <p:spPr>
          <a:xfrm>
            <a:off x="773700" y="1663450"/>
            <a:ext cx="7596600" cy="76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“It is the compounding effect of the daily </a:t>
            </a:r>
            <a:r>
              <a:rPr lang="en">
                <a:solidFill>
                  <a:schemeClr val="lt2"/>
                </a:solidFill>
              </a:rPr>
              <a:t>disciplines</a:t>
            </a:r>
            <a:r>
              <a:rPr lang="en">
                <a:solidFill>
                  <a:schemeClr val="lt2"/>
                </a:solidFill>
              </a:rPr>
              <a:t> that build your business”</a:t>
            </a:r>
            <a:endParaRPr>
              <a:solidFill>
                <a:schemeClr val="lt2"/>
              </a:solidFill>
            </a:endParaRPr>
          </a:p>
        </p:txBody>
      </p:sp>
      <p:cxnSp>
        <p:nvCxnSpPr>
          <p:cNvPr id="119" name="Google Shape;119;p21"/>
          <p:cNvCxnSpPr/>
          <p:nvPr/>
        </p:nvCxnSpPr>
        <p:spPr>
          <a:xfrm>
            <a:off x="4295550" y="2693400"/>
            <a:ext cx="5529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p21"/>
          <p:cNvSpPr txBox="1"/>
          <p:nvPr>
            <p:ph idx="4294967295" type="body"/>
          </p:nvPr>
        </p:nvSpPr>
        <p:spPr>
          <a:xfrm>
            <a:off x="773700" y="2961650"/>
            <a:ext cx="7596600" cy="5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