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7dc43eae25_0_4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7dc43eae25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c6f73a04f_0_4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c6f73a04f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c6f73a04f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c6f73a04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7dc43eae25_0_18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7dc43eae25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6f73a04f_0_14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c6f73a04f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dc43eae25_0_31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dc43eae25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dc43eae25_0_2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7dc43eae25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7dc43eae25_0_39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7dc43eae25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c6f73a04f_0_3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c6f73a04f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c6f73a04f_0_36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c6f73a04f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 Tracker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Building your Sisel Business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>
            <p:ph type="title"/>
          </p:nvPr>
        </p:nvSpPr>
        <p:spPr>
          <a:xfrm>
            <a:off x="490250" y="488250"/>
            <a:ext cx="8328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3 Top </a:t>
            </a:r>
            <a:r>
              <a:rPr lang="en" sz="3600"/>
              <a:t>Techniques</a:t>
            </a:r>
            <a:r>
              <a:rPr lang="en" sz="3600"/>
              <a:t> working Right Now</a:t>
            </a:r>
            <a:br>
              <a:rPr lang="en" sz="3600"/>
            </a:b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en" sz="3600"/>
              <a:t>Do Daily Activities that Make Money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en" sz="3600"/>
              <a:t>Train Activities that make Money</a:t>
            </a:r>
            <a:endParaRPr sz="3600"/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AutoNum type="arabicPeriod"/>
            </a:pPr>
            <a:r>
              <a:rPr lang="en" sz="3600"/>
              <a:t>Build Tribes </a:t>
            </a:r>
            <a:r>
              <a:rPr lang="en" sz="3600"/>
              <a:t>Around</a:t>
            </a:r>
            <a:r>
              <a:rPr lang="en" sz="3600"/>
              <a:t> your Passions</a:t>
            </a:r>
            <a:endParaRPr sz="3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to I do to build my </a:t>
            </a:r>
            <a:r>
              <a:rPr lang="en"/>
              <a:t>business</a:t>
            </a:r>
            <a:r>
              <a:rPr lang="en"/>
              <a:t>?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460950" y="48155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Old Debris from MLM</a:t>
            </a:r>
            <a:endParaRPr/>
          </a:p>
        </p:txBody>
      </p:sp>
      <p:sp>
        <p:nvSpPr>
          <p:cNvPr id="79" name="Google Shape;79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Is this like Amway?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 </a:t>
            </a:r>
            <a:r>
              <a:rPr lang="en" sz="2400"/>
              <a:t>don't</a:t>
            </a:r>
            <a:r>
              <a:rPr lang="en" sz="2400"/>
              <a:t> want to bug my friends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 </a:t>
            </a:r>
            <a:r>
              <a:rPr lang="en" sz="2400"/>
              <a:t>don't</a:t>
            </a:r>
            <a:r>
              <a:rPr lang="en" sz="2400"/>
              <a:t> want to trick friends to come to an inhome meeting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 don't want to drag people to a hotel meeting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/>
              <a:t>Fine, Don't Use it.. There are many other methods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Dynamic Network Marketing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429025" y="2229825"/>
            <a:ext cx="68148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When door to door is most effective we use it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When home parties are most effective we use it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When in homes are most effective we use it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When print is most effective we use it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When Expos are most effective we use it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4736675" y="2229825"/>
            <a:ext cx="68148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When audio cassettes came out we use them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When fax machines came out we used them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When kiosks are most effective we use it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generate Leads? Attraction/Direct</a:t>
            </a:r>
            <a:endParaRPr/>
          </a:p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Facebook Messenger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Facebook Groups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Facebook Pages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Chat bots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Email Lists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Google Ads</a:t>
            </a:r>
            <a:br>
              <a:rPr lang="en"/>
            </a:br>
            <a:br>
              <a:rPr lang="en"/>
            </a:br>
            <a:r>
              <a:rPr lang="en"/>
              <a:t>Links/CDs/USB</a:t>
            </a:r>
            <a:endParaRPr/>
          </a:p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4621825" y="1790500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Website/Blogging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Youtube/Facebook Ads/Linked In/Instagram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Youtube Channel/Community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Surveys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Work into daily activities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Friends and Family</a:t>
            </a:r>
            <a:br>
              <a:rPr lang="en"/>
            </a:br>
            <a:r>
              <a:rPr lang="en"/>
              <a:t>Asking for Referrals (or dig via existing people)</a:t>
            </a:r>
            <a:br>
              <a:rPr lang="en"/>
            </a:br>
            <a:br>
              <a:rPr lang="en"/>
            </a:br>
            <a:r>
              <a:rPr lang="en"/>
              <a:t>Text Messages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generate Leads? Attraction/Direct</a:t>
            </a:r>
            <a:endParaRPr/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Facebook Messenger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Facebook Groups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Facebook Pages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Chat bots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Email Lists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Google Ads</a:t>
            </a:r>
            <a:endParaRPr/>
          </a:p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4621825" y="201552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Website/Blogging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Youtube/Facebook Ads/Linked In/Instagram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Youtube Channel/Community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Surveys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Work into daily activities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Friends and Family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Asking for Referrals (or dig deep)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/>
          <p:nvPr>
            <p:ph type="title"/>
          </p:nvPr>
        </p:nvSpPr>
        <p:spPr>
          <a:xfrm>
            <a:off x="460950" y="481550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Increase Production and Standards</a:t>
            </a:r>
            <a:endParaRPr/>
          </a:p>
        </p:txBody>
      </p:sp>
      <p:sp>
        <p:nvSpPr>
          <p:cNvPr id="106" name="Google Shape;106;p1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Start with Small Steps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Write goals, watch training videos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Generate 10 Leads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3 Ways Calls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Increase Standards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Generate 20 leads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Increase standards, ensure they are met, REPEAT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190475" y="1830600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Build Tribes around your passion</a:t>
            </a:r>
            <a:endParaRPr/>
          </a:p>
        </p:txBody>
      </p:sp>
      <p:pic>
        <p:nvPicPr>
          <p:cNvPr id="112" name="Google Shape;11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82725" y="204500"/>
            <a:ext cx="4300524" cy="204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82725" y="2501575"/>
            <a:ext cx="4366075" cy="2093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idx="4294967295" type="title"/>
          </p:nvPr>
        </p:nvSpPr>
        <p:spPr>
          <a:xfrm>
            <a:off x="773700" y="1663450"/>
            <a:ext cx="7596600" cy="761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“It is the compounding effect of the daily </a:t>
            </a:r>
            <a:r>
              <a:rPr lang="en">
                <a:solidFill>
                  <a:schemeClr val="lt2"/>
                </a:solidFill>
              </a:rPr>
              <a:t>disciplines</a:t>
            </a:r>
            <a:r>
              <a:rPr lang="en">
                <a:solidFill>
                  <a:schemeClr val="lt2"/>
                </a:solidFill>
              </a:rPr>
              <a:t> that build your business”</a:t>
            </a:r>
            <a:endParaRPr>
              <a:solidFill>
                <a:schemeClr val="lt2"/>
              </a:solidFill>
            </a:endParaRPr>
          </a:p>
        </p:txBody>
      </p:sp>
      <p:cxnSp>
        <p:nvCxnSpPr>
          <p:cNvPr id="119" name="Google Shape;119;p21"/>
          <p:cNvCxnSpPr/>
          <p:nvPr/>
        </p:nvCxnSpPr>
        <p:spPr>
          <a:xfrm>
            <a:off x="4295550" y="2693400"/>
            <a:ext cx="5529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0" name="Google Shape;120;p21"/>
          <p:cNvSpPr txBox="1"/>
          <p:nvPr>
            <p:ph idx="4294967295" type="body"/>
          </p:nvPr>
        </p:nvSpPr>
        <p:spPr>
          <a:xfrm>
            <a:off x="773700" y="2961650"/>
            <a:ext cx="7596600" cy="51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